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9" r:id="rId20"/>
    <p:sldId id="284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8A407-A62E-488E-95FE-58FE797BC74F}" v="2" dt="2024-04-17T07:44:39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d634b5c5-f352-4946-a5cb-fd82c93dff60" providerId="ADAL" clId="{7D98A407-A62E-488E-95FE-58FE797BC74F}"/>
    <pc:docChg chg="modSld">
      <pc:chgData name="Lisa Lodge" userId="d634b5c5-f352-4946-a5cb-fd82c93dff60" providerId="ADAL" clId="{7D98A407-A62E-488E-95FE-58FE797BC74F}" dt="2024-04-17T07:44:39.889" v="1"/>
      <pc:docMkLst>
        <pc:docMk/>
      </pc:docMkLst>
      <pc:sldChg chg="modSp">
        <pc:chgData name="Lisa Lodge" userId="d634b5c5-f352-4946-a5cb-fd82c93dff60" providerId="ADAL" clId="{7D98A407-A62E-488E-95FE-58FE797BC74F}" dt="2024-04-17T07:44:39.889" v="1"/>
        <pc:sldMkLst>
          <pc:docMk/>
          <pc:sldMk cId="3871281771" sldId="282"/>
        </pc:sldMkLst>
        <pc:spChg chg="mod">
          <ac:chgData name="Lisa Lodge" userId="d634b5c5-f352-4946-a5cb-fd82c93dff60" providerId="ADAL" clId="{7D98A407-A62E-488E-95FE-58FE797BC74F}" dt="2024-04-17T07:44:39.889" v="1"/>
          <ac:spMkLst>
            <pc:docMk/>
            <pc:sldMk cId="3871281771" sldId="282"/>
            <ac:spMk id="4" creationId="{35F5B11A-D604-0007-95D7-4A4250530EEA}"/>
          </ac:spMkLst>
        </pc:spChg>
      </pc:sldChg>
      <pc:sldChg chg="modSp">
        <pc:chgData name="Lisa Lodge" userId="d634b5c5-f352-4946-a5cb-fd82c93dff60" providerId="ADAL" clId="{7D98A407-A62E-488E-95FE-58FE797BC74F}" dt="2024-04-17T07:44:26.889" v="0"/>
        <pc:sldMkLst>
          <pc:docMk/>
          <pc:sldMk cId="3245167478" sldId="284"/>
        </pc:sldMkLst>
        <pc:spChg chg="mod">
          <ac:chgData name="Lisa Lodge" userId="d634b5c5-f352-4946-a5cb-fd82c93dff60" providerId="ADAL" clId="{7D98A407-A62E-488E-95FE-58FE797BC74F}" dt="2024-04-17T07:44:26.889" v="0"/>
          <ac:spMkLst>
            <pc:docMk/>
            <pc:sldMk cId="3245167478" sldId="284"/>
            <ac:spMk id="6" creationId="{890B9902-A9AF-FE20-7391-A085653C36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YLX5b2qYlaY" TargetMode="External"/><Relationship Id="rId4" Type="http://schemas.openxmlformats.org/officeDocument/2006/relationships/hyperlink" Target="http://www.bbc.co.uk/news/uk-scotland-edinburgh-east-fife-6864334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LX5b2qYla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bc.co.uk/news/uk-scotland-edinburgh-east-fife-68643341" TargetMode="External"/><Relationship Id="rId4" Type="http://schemas.openxmlformats.org/officeDocument/2006/relationships/hyperlink" Target="http://www.picture-news.co.uk/discus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on the ground&#10;&#10;Description automatically generated">
            <a:extLst>
              <a:ext uri="{FF2B5EF4-FFF2-40B4-BE49-F238E27FC236}">
                <a16:creationId xmlns:a16="http://schemas.microsoft.com/office/drawing/2014/main" id="{0AC720A7-1FAA-868A-9E94-093A7DCA6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flags on top of a mountain&#10;&#10;Description automatically generated">
            <a:extLst>
              <a:ext uri="{FF2B5EF4-FFF2-40B4-BE49-F238E27FC236}">
                <a16:creationId xmlns:a16="http://schemas.microsoft.com/office/drawing/2014/main" id="{51B5E966-B1CE-2945-13EF-737AEAAB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7045A572-C984-D1B9-EC2B-6A5F0895C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628C5D84-B522-0D01-CF5D-346B8496B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child's rights&#10;&#10;Description automatically generated">
            <a:extLst>
              <a:ext uri="{FF2B5EF4-FFF2-40B4-BE49-F238E27FC236}">
                <a16:creationId xmlns:a16="http://schemas.microsoft.com/office/drawing/2014/main" id="{14A66803-9C70-0AFA-7569-A98B5CCF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Description automatically generated">
            <a:extLst>
              <a:ext uri="{FF2B5EF4-FFF2-40B4-BE49-F238E27FC236}">
                <a16:creationId xmlns:a16="http://schemas.microsoft.com/office/drawing/2014/main" id="{6B313374-D7ED-CB7E-B8ED-C38FB7482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C5A745DD-41BA-1151-6DFA-709072562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informational text boxes&#10;&#10;Description automatically generated with medium confidence">
            <a:extLst>
              <a:ext uri="{FF2B5EF4-FFF2-40B4-BE49-F238E27FC236}">
                <a16:creationId xmlns:a16="http://schemas.microsoft.com/office/drawing/2014/main" id="{ED554C0B-E8E9-D1BB-F677-11787E9F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letter&#10;&#10;Description automatically generated">
            <a:extLst>
              <a:ext uri="{FF2B5EF4-FFF2-40B4-BE49-F238E27FC236}">
                <a16:creationId xmlns:a16="http://schemas.microsoft.com/office/drawing/2014/main" id="{181B8493-FBE4-E609-FE58-D1D7B3776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E94EB67-44DE-D499-0E83-F2B147C933D5}"/>
              </a:ext>
            </a:extLst>
          </p:cNvPr>
          <p:cNvSpPr/>
          <p:nvPr/>
        </p:nvSpPr>
        <p:spPr>
          <a:xfrm>
            <a:off x="7417924" y="2762662"/>
            <a:ext cx="2061742" cy="30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1F28DD3-6039-42B8-96F8-2973EB990565}"/>
              </a:ext>
            </a:extLst>
          </p:cNvPr>
          <p:cNvSpPr/>
          <p:nvPr/>
        </p:nvSpPr>
        <p:spPr>
          <a:xfrm>
            <a:off x="7417923" y="1730201"/>
            <a:ext cx="2825671" cy="30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890B9902-A9AF-FE20-7391-A085653C36B6}"/>
              </a:ext>
            </a:extLst>
          </p:cNvPr>
          <p:cNvSpPr/>
          <p:nvPr/>
        </p:nvSpPr>
        <p:spPr>
          <a:xfrm>
            <a:off x="7417925" y="2284687"/>
            <a:ext cx="2408982" cy="306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6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Description automatically generated">
            <a:extLst>
              <a:ext uri="{FF2B5EF4-FFF2-40B4-BE49-F238E27FC236}">
                <a16:creationId xmlns:a16="http://schemas.microsoft.com/office/drawing/2014/main" id="{DB9EEFAA-72BF-9E5D-8547-7900AF1F4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DFAC87A2-66B3-CF83-DD83-5621C7F6E92E}"/>
              </a:ext>
            </a:extLst>
          </p:cNvPr>
          <p:cNvSpPr/>
          <p:nvPr/>
        </p:nvSpPr>
        <p:spPr>
          <a:xfrm>
            <a:off x="9078012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hlinkClick r:id="rId4"/>
            <a:extLst>
              <a:ext uri="{FF2B5EF4-FFF2-40B4-BE49-F238E27FC236}">
                <a16:creationId xmlns:a16="http://schemas.microsoft.com/office/drawing/2014/main" id="{0E92F43B-0EA8-EB9C-EBFB-8F757F0A2AFC}"/>
              </a:ext>
            </a:extLst>
          </p:cNvPr>
          <p:cNvSpPr/>
          <p:nvPr/>
        </p:nvSpPr>
        <p:spPr>
          <a:xfrm>
            <a:off x="7005950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rId5"/>
            <a:extLst>
              <a:ext uri="{FF2B5EF4-FFF2-40B4-BE49-F238E27FC236}">
                <a16:creationId xmlns:a16="http://schemas.microsoft.com/office/drawing/2014/main" id="{132D766E-F08A-D987-6DF7-83DEDC8818D3}"/>
              </a:ext>
            </a:extLst>
          </p:cNvPr>
          <p:cNvSpPr/>
          <p:nvPr/>
        </p:nvSpPr>
        <p:spPr>
          <a:xfrm>
            <a:off x="490131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pictures of people and text&#10;&#10;Description automatically generated">
            <a:extLst>
              <a:ext uri="{FF2B5EF4-FFF2-40B4-BE49-F238E27FC236}">
                <a16:creationId xmlns:a16="http://schemas.microsoft.com/office/drawing/2014/main" id="{0203DFC1-B545-FA9D-6EBF-441279C07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51967AF-73F4-0AD4-ED92-4496EE31BF2E}"/>
              </a:ext>
            </a:extLst>
          </p:cNvPr>
          <p:cNvSpPr/>
          <p:nvPr/>
        </p:nvSpPr>
        <p:spPr>
          <a:xfrm>
            <a:off x="9078012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9B0A396-9464-4DA3-2AC9-D316F8730EEB}"/>
              </a:ext>
            </a:extLst>
          </p:cNvPr>
          <p:cNvSpPr/>
          <p:nvPr/>
        </p:nvSpPr>
        <p:spPr>
          <a:xfrm>
            <a:off x="7005950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56475984-7AAA-EA67-D681-8ED89499433D}"/>
              </a:ext>
            </a:extLst>
          </p:cNvPr>
          <p:cNvSpPr/>
          <p:nvPr/>
        </p:nvSpPr>
        <p:spPr>
          <a:xfrm>
            <a:off x="490131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on the ground&#10;&#10;Description automatically generated">
            <a:extLst>
              <a:ext uri="{FF2B5EF4-FFF2-40B4-BE49-F238E27FC236}">
                <a16:creationId xmlns:a16="http://schemas.microsoft.com/office/drawing/2014/main" id="{408D8C2A-948D-42F7-27AC-037254207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1B452AB7-A1BB-930F-ACE0-0A6850EA1820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ABD05A16-0AC8-269C-4E75-A2072743D279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3AF20790-AB96-690C-1079-2580E04CBD69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6C48090C-3C1E-10B1-1647-8F26EA5D93CD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erson lying on the ground&#10;&#10;Description automatically generated">
            <a:extLst>
              <a:ext uri="{FF2B5EF4-FFF2-40B4-BE49-F238E27FC236}">
                <a16:creationId xmlns:a16="http://schemas.microsoft.com/office/drawing/2014/main" id="{B5F5767E-FCD2-FD2B-24EB-33DB8A5D0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"/>
            <a:ext cx="10691813" cy="7559483"/>
          </a:xfrm>
          <a:prstGeom prst="rect">
            <a:avLst/>
          </a:prstGeom>
        </p:spPr>
      </p:pic>
      <p:sp>
        <p:nvSpPr>
          <p:cNvPr id="10" name="Rectangle 9">
            <a:hlinkClick r:id="rId2"/>
            <a:extLst>
              <a:ext uri="{FF2B5EF4-FFF2-40B4-BE49-F238E27FC236}">
                <a16:creationId xmlns:a16="http://schemas.microsoft.com/office/drawing/2014/main" id="{A2C8825D-C886-CEB2-D9E0-8420DA4E9C71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5FD71CF3-9094-EB68-0BA1-127043DAB9B6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51C0D3D8-3F0F-01EC-07E0-35A4ADDE1A2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7784BC5B-9A97-D4D8-5D12-6E0A065A5145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running&#10;&#10;Description automatically generated">
            <a:extLst>
              <a:ext uri="{FF2B5EF4-FFF2-40B4-BE49-F238E27FC236}">
                <a16:creationId xmlns:a16="http://schemas.microsoft.com/office/drawing/2014/main" id="{0B9304A8-A802-DE6E-D018-4B5D39EA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5F5B11A-D604-0007-95D7-4A4250530EEA}"/>
              </a:ext>
            </a:extLst>
          </p:cNvPr>
          <p:cNvSpPr/>
          <p:nvPr/>
        </p:nvSpPr>
        <p:spPr>
          <a:xfrm>
            <a:off x="6731992" y="584103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4E0B33B-CCA4-88F8-2A69-5FBE5015B020}"/>
              </a:ext>
            </a:extLst>
          </p:cNvPr>
          <p:cNvSpPr/>
          <p:nvPr/>
        </p:nvSpPr>
        <p:spPr>
          <a:xfrm>
            <a:off x="6792515" y="5159698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CC811446-52FA-1F70-7AB7-A364D72CACAB}"/>
              </a:ext>
            </a:extLst>
          </p:cNvPr>
          <p:cNvSpPr/>
          <p:nvPr/>
        </p:nvSpPr>
        <p:spPr>
          <a:xfrm>
            <a:off x="6859164" y="6118031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36469A57-2695-A823-4A88-14113ABA3C9E}"/>
              </a:ext>
            </a:extLst>
          </p:cNvPr>
          <p:cNvSpPr/>
          <p:nvPr/>
        </p:nvSpPr>
        <p:spPr>
          <a:xfrm>
            <a:off x="6975832" y="5559327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D21EB-B001-DEC2-478A-1A5669BA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E52C87F4-515A-AFB9-DF32-D51D9D06A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unning on a mountain&#10;&#10;Description automatically generated">
            <a:extLst>
              <a:ext uri="{FF2B5EF4-FFF2-40B4-BE49-F238E27FC236}">
                <a16:creationId xmlns:a16="http://schemas.microsoft.com/office/drawing/2014/main" id="{7EB3D092-F2C1-BB20-4C79-454F226B5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mages of different types of things&#10;&#10;Description automatically generated with medium confidence">
            <a:extLst>
              <a:ext uri="{FF2B5EF4-FFF2-40B4-BE49-F238E27FC236}">
                <a16:creationId xmlns:a16="http://schemas.microsoft.com/office/drawing/2014/main" id="{FE95B135-98EB-E53C-FBB3-07BCC4E6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cartoon characters and text&#10;&#10;Description automatically generated with medium confidence">
            <a:extLst>
              <a:ext uri="{FF2B5EF4-FFF2-40B4-BE49-F238E27FC236}">
                <a16:creationId xmlns:a16="http://schemas.microsoft.com/office/drawing/2014/main" id="{58768C35-04D3-F514-09EA-4B0C0EAA5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on the ground&#10;&#10;Description automatically generated">
            <a:extLst>
              <a:ext uri="{FF2B5EF4-FFF2-40B4-BE49-F238E27FC236}">
                <a16:creationId xmlns:a16="http://schemas.microsoft.com/office/drawing/2014/main" id="{26651242-276A-33D1-A28C-AB3249550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2024-04-19 at 05 AM</Schedule_Date>
    <Delivery_Option xmlns="4aed504c-ebe7-463e-82c7-15fe6339b33a">Schedule Delivery</Delivery_Option>
    <Schedule_ID xmlns="4aed504c-ebe7-463e-82c7-15fe6339b33a">2430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47A20-002D-4AB8-ABB3-0B21AF86A9E8}">
  <ds:schemaRefs>
    <ds:schemaRef ds:uri="2bba036e-3261-42ff-ac2c-3ab430ee1e45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44790e13-f532-45ba-883a-ea4e13c1e09a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394CB-E2BB-4D34-BE69-7294A58EA21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17</cp:revision>
  <dcterms:created xsi:type="dcterms:W3CDTF">2022-03-08T17:50:39Z</dcterms:created>
  <dcterms:modified xsi:type="dcterms:W3CDTF">2024-04-17T07:44:44Z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