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80" r:id="rId7"/>
    <p:sldId id="261" r:id="rId8"/>
    <p:sldId id="262" r:id="rId9"/>
    <p:sldId id="260" r:id="rId10"/>
    <p:sldId id="259" r:id="rId11"/>
    <p:sldId id="258" r:id="rId12"/>
    <p:sldId id="257" r:id="rId13"/>
    <p:sldId id="266" r:id="rId14"/>
    <p:sldId id="267" r:id="rId15"/>
    <p:sldId id="275" r:id="rId16"/>
    <p:sldId id="279" r:id="rId17"/>
    <p:sldId id="278" r:id="rId18"/>
    <p:sldId id="289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90" r:id="rId27"/>
    <p:sldId id="292" r:id="rId28"/>
    <p:sldId id="293" r:id="rId29"/>
    <p:sldId id="294" r:id="rId30"/>
    <p:sldId id="288" r:id="rId31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iyM59mV8cA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at a table&#10;&#10;AI-generated content may be incorrect.">
            <a:extLst>
              <a:ext uri="{FF2B5EF4-FFF2-40B4-BE49-F238E27FC236}">
                <a16:creationId xmlns:a16="http://schemas.microsoft.com/office/drawing/2014/main" id="{4EEE4333-A017-D568-7212-24549AFA1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tanding together&#10;&#10;AI-generated content may be incorrect.">
            <a:extLst>
              <a:ext uri="{FF2B5EF4-FFF2-40B4-BE49-F238E27FC236}">
                <a16:creationId xmlns:a16="http://schemas.microsoft.com/office/drawing/2014/main" id="{48A9561A-5887-58CC-4DFC-EFE7873A4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uote on a white background&#10;&#10;AI-generated content may be incorrect.">
            <a:extLst>
              <a:ext uri="{FF2B5EF4-FFF2-40B4-BE49-F238E27FC236}">
                <a16:creationId xmlns:a16="http://schemas.microsoft.com/office/drawing/2014/main" id="{D0ED8CA3-00BA-504D-B597-1D3D8430D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tanding together&#10;&#10;AI-generated content may be incorrect.">
            <a:extLst>
              <a:ext uri="{FF2B5EF4-FFF2-40B4-BE49-F238E27FC236}">
                <a16:creationId xmlns:a16="http://schemas.microsoft.com/office/drawing/2014/main" id="{E45AA0F6-FC3F-FF96-437F-02093582D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ard with text&#10;&#10;AI-generated content may be incorrect.">
            <a:extLst>
              <a:ext uri="{FF2B5EF4-FFF2-40B4-BE49-F238E27FC236}">
                <a16:creationId xmlns:a16="http://schemas.microsoft.com/office/drawing/2014/main" id="{077D7BB6-C99C-19C4-7B46-7617966D5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35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holding hands&#10;&#10;AI-generated content may be incorrect.">
            <a:extLst>
              <a:ext uri="{FF2B5EF4-FFF2-40B4-BE49-F238E27FC236}">
                <a16:creationId xmlns:a16="http://schemas.microsoft.com/office/drawing/2014/main" id="{308C8A83-6DE1-2468-3AFE-53E31B7D6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6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9DBD9-57CF-1A5A-4932-95911A170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blue text&#10;&#10;AI-generated content may be incorrect.">
            <a:extLst>
              <a:ext uri="{FF2B5EF4-FFF2-40B4-BE49-F238E27FC236}">
                <a16:creationId xmlns:a16="http://schemas.microsoft.com/office/drawing/2014/main" id="{4C65955A-62E3-F429-0833-9E953C6BD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83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text&#10;&#10;AI-generated content may be incorrect.">
            <a:extLst>
              <a:ext uri="{FF2B5EF4-FFF2-40B4-BE49-F238E27FC236}">
                <a16:creationId xmlns:a16="http://schemas.microsoft.com/office/drawing/2014/main" id="{56489A49-DA22-F5EB-9BED-A338B8C26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75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in a circle&#10;&#10;AI-generated content may be incorrect.">
            <a:extLst>
              <a:ext uri="{FF2B5EF4-FFF2-40B4-BE49-F238E27FC236}">
                <a16:creationId xmlns:a16="http://schemas.microsoft.com/office/drawing/2014/main" id="{3DDCF048-533F-BFEB-E7C2-D490BDDCE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962BA6B7-A445-3A2B-390A-129037901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007" y="3179467"/>
            <a:ext cx="1079206" cy="5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84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&#10;&#10;AI-generated content may be incorrect.">
            <a:extLst>
              <a:ext uri="{FF2B5EF4-FFF2-40B4-BE49-F238E27FC236}">
                <a16:creationId xmlns:a16="http://schemas.microsoft.com/office/drawing/2014/main" id="{5DEED2BE-3658-958B-C9E0-AD7EBC1D7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7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&#10;&#10;AI-generated content may be incorrect.">
            <a:extLst>
              <a:ext uri="{FF2B5EF4-FFF2-40B4-BE49-F238E27FC236}">
                <a16:creationId xmlns:a16="http://schemas.microsoft.com/office/drawing/2014/main" id="{E2545961-C91B-C031-6EB5-E5A94C7F9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7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orange rectangular object with text&#10;&#10;AI-generated content may be incorrect.">
            <a:extLst>
              <a:ext uri="{FF2B5EF4-FFF2-40B4-BE49-F238E27FC236}">
                <a16:creationId xmlns:a16="http://schemas.microsoft.com/office/drawing/2014/main" id="{8D0749F4-7EC7-6677-6506-5E747E8D5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ote with notes on it&#10;&#10;AI-generated content may be incorrect.">
            <a:extLst>
              <a:ext uri="{FF2B5EF4-FFF2-40B4-BE49-F238E27FC236}">
                <a16:creationId xmlns:a16="http://schemas.microsoft.com/office/drawing/2014/main" id="{A0C8C13A-FDF7-C8D4-28CD-E38EBA076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40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&#10;&#10;AI-generated content may be incorrect.">
            <a:extLst>
              <a:ext uri="{FF2B5EF4-FFF2-40B4-BE49-F238E27FC236}">
                <a16:creationId xmlns:a16="http://schemas.microsoft.com/office/drawing/2014/main" id="{E9524806-431B-2D28-C0FE-A9EABC895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55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608CC-0603-914B-B61C-C77F97A2A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ote with notes on it&#10;&#10;AI-generated content may be incorrect.">
            <a:extLst>
              <a:ext uri="{FF2B5EF4-FFF2-40B4-BE49-F238E27FC236}">
                <a16:creationId xmlns:a16="http://schemas.microsoft.com/office/drawing/2014/main" id="{B4502D90-0586-8D56-77A6-6E1A68E40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5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65CDE-C94E-5609-8D0F-442540376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note with notes on it&#10;&#10;AI-generated content may be incorrect.">
            <a:extLst>
              <a:ext uri="{FF2B5EF4-FFF2-40B4-BE49-F238E27FC236}">
                <a16:creationId xmlns:a16="http://schemas.microsoft.com/office/drawing/2014/main" id="{2F73F680-6A36-1477-9FAE-DB2A78320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23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C7407-708C-56EE-C0DF-1776A33BB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ote with notes on it&#10;&#10;AI-generated content may be incorrect.">
            <a:extLst>
              <a:ext uri="{FF2B5EF4-FFF2-40B4-BE49-F238E27FC236}">
                <a16:creationId xmlns:a16="http://schemas.microsoft.com/office/drawing/2014/main" id="{6CCD5C33-64C2-A5C3-F8BF-903ECB867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50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C9FCF-9A29-04F2-D3BA-9FEE92CA4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ote with notes and words&#10;&#10;AI-generated content may be incorrect.">
            <a:extLst>
              <a:ext uri="{FF2B5EF4-FFF2-40B4-BE49-F238E27FC236}">
                <a16:creationId xmlns:a16="http://schemas.microsoft.com/office/drawing/2014/main" id="{17119D2E-C8AD-D604-B437-1224D1561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78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B78B4-8D81-27A2-656E-96EF2EB0C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classroom&#10;&#10;AI-generated content may be incorrect.">
            <a:extLst>
              <a:ext uri="{FF2B5EF4-FFF2-40B4-BE49-F238E27FC236}">
                <a16:creationId xmlns:a16="http://schemas.microsoft.com/office/drawing/2014/main" id="{91A1F426-1E6C-0099-F031-A9241B1A5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5D3E9-8D90-7287-24F5-F342B3193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picture news&#10;&#10;AI-generated content may be incorrect.">
            <a:extLst>
              <a:ext uri="{FF2B5EF4-FFF2-40B4-BE49-F238E27FC236}">
                <a16:creationId xmlns:a16="http://schemas.microsoft.com/office/drawing/2014/main" id="{5B873F61-B41E-A06E-1162-14C47FD56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8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AI-generated content may be incorrect.">
            <a:extLst>
              <a:ext uri="{FF2B5EF4-FFF2-40B4-BE49-F238E27FC236}">
                <a16:creationId xmlns:a16="http://schemas.microsoft.com/office/drawing/2014/main" id="{93A5C6FE-A37F-EA46-924F-69805F1AE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5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in a circle&#10;&#10;AI-generated content may be incorrect.">
            <a:extLst>
              <a:ext uri="{FF2B5EF4-FFF2-40B4-BE49-F238E27FC236}">
                <a16:creationId xmlns:a16="http://schemas.microsoft.com/office/drawing/2014/main" id="{1E8CF166-84B6-CA8C-AA70-FE8888F42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rectangular object&#10;&#10;AI-generated content may be incorrect.">
            <a:extLst>
              <a:ext uri="{FF2B5EF4-FFF2-40B4-BE49-F238E27FC236}">
                <a16:creationId xmlns:a16="http://schemas.microsoft.com/office/drawing/2014/main" id="{1D22D22C-D2D8-966B-65A5-42F2DDE70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at a table&#10;&#10;AI-generated content may be incorrect.">
            <a:extLst>
              <a:ext uri="{FF2B5EF4-FFF2-40B4-BE49-F238E27FC236}">
                <a16:creationId xmlns:a16="http://schemas.microsoft.com/office/drawing/2014/main" id="{EB2EA080-0CB1-7CD7-6FA9-B51431724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cross on it&#10;&#10;AI-generated content may be incorrect.">
            <a:extLst>
              <a:ext uri="{FF2B5EF4-FFF2-40B4-BE49-F238E27FC236}">
                <a16:creationId xmlns:a16="http://schemas.microsoft.com/office/drawing/2014/main" id="{1BF679AB-C386-532D-FBC2-64EAF966F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book with a cross on it&#10;&#10;AI-generated content may be incorrect.">
            <a:extLst>
              <a:ext uri="{FF2B5EF4-FFF2-40B4-BE49-F238E27FC236}">
                <a16:creationId xmlns:a16="http://schemas.microsoft.com/office/drawing/2014/main" id="{A87EFFFF-2977-55F0-C273-59FF7BE30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book with a cross on it&#10;&#10;AI-generated content may be incorrect.">
            <a:extLst>
              <a:ext uri="{FF2B5EF4-FFF2-40B4-BE49-F238E27FC236}">
                <a16:creationId xmlns:a16="http://schemas.microsoft.com/office/drawing/2014/main" id="{E955873C-4EBA-D468-1BB7-27E76F9B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6" ma:contentTypeDescription="Create a new document." ma:contentTypeScope="" ma:versionID="a6257a10d298565e6f6ffd67925b6f0f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23f2e8855765bc6cea7e09a95f6e30a1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2025-03-14 at 06 AM</Schedule_Date>
    <Delivery_Option xmlns="4aed504c-ebe7-463e-82c7-15fe6339b33a">Schedule Delivery</Delivery_Option>
    <Schedule_ID xmlns="4aed504c-ebe7-463e-82c7-15fe6339b33a">3557</Schedule_ID>
    <Delivery_Purpose xmlns="4aed504c-ebe7-463e-82c7-15fe6339b33a">Broadcast Email</Delivery_Purpos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D8A91E-694E-4A8C-B864-C08C2502256D}"/>
</file>

<file path=customXml/itemProps2.xml><?xml version="1.0" encoding="utf-8"?>
<ds:datastoreItem xmlns:ds="http://schemas.openxmlformats.org/officeDocument/2006/customXml" ds:itemID="{E9568AA0-F583-44A3-906D-DC240C2A7AB1}">
  <ds:schemaRefs>
    <ds:schemaRef ds:uri="http://schemas.microsoft.com/office/2006/metadata/properties"/>
    <ds:schemaRef ds:uri="http://schemas.microsoft.com/office/infopath/2007/PartnerControls"/>
    <ds:schemaRef ds:uri="44790e13-f532-45ba-883a-ea4e13c1e09a"/>
    <ds:schemaRef ds:uri="2bba036e-3261-42ff-ac2c-3ab430ee1e45"/>
  </ds:schemaRefs>
</ds:datastoreItem>
</file>

<file path=customXml/itemProps3.xml><?xml version="1.0" encoding="utf-8"?>
<ds:datastoreItem xmlns:ds="http://schemas.openxmlformats.org/officeDocument/2006/customXml" ds:itemID="{F8A92165-2251-4A9D-94AB-190CC57FC7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Custom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Nur Khairunnisa Hassan</cp:lastModifiedBy>
  <cp:revision>14</cp:revision>
  <dcterms:created xsi:type="dcterms:W3CDTF">2022-03-08T17:50:39Z</dcterms:created>
  <dcterms:modified xsi:type="dcterms:W3CDTF">2025-03-11T14:15:43Z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