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64" r:id="rId6"/>
    <p:sldId id="280" r:id="rId7"/>
    <p:sldId id="262" r:id="rId8"/>
    <p:sldId id="261" r:id="rId9"/>
    <p:sldId id="260" r:id="rId10"/>
    <p:sldId id="259" r:id="rId11"/>
    <p:sldId id="258" r:id="rId12"/>
    <p:sldId id="257" r:id="rId13"/>
    <p:sldId id="265" r:id="rId14"/>
    <p:sldId id="266" r:id="rId15"/>
    <p:sldId id="267" r:id="rId16"/>
    <p:sldId id="275" r:id="rId17"/>
    <p:sldId id="279" r:id="rId18"/>
    <p:sldId id="278" r:id="rId19"/>
    <p:sldId id="289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91" r:id="rId28"/>
    <p:sldId id="290" r:id="rId29"/>
    <p:sldId id="288" r:id="rId30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897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07/01/2025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4986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07/01/2025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544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07/01/2025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067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07/01/2025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573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07/01/2025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243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07/01/2025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5261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07/01/2025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400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07/01/2025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862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07/01/2025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2827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07/01/2025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542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07/01/2025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064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D05AA-EA16-4617-B9D6-26C8638BAEC9}" type="datetimeFigureOut">
              <a:rPr lang="en-GB" smtClean="0"/>
              <a:t>07/01/2025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2544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AZHqJS_Wgw&amp;t=2s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in a construction site&#10;&#10;Description automatically generated">
            <a:extLst>
              <a:ext uri="{FF2B5EF4-FFF2-40B4-BE49-F238E27FC236}">
                <a16:creationId xmlns:a16="http://schemas.microsoft.com/office/drawing/2014/main" id="{DEB9309C-D8D9-A4DA-26A4-D8E1387D31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504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children standing together&#10;&#10;Description automatically generated">
            <a:extLst>
              <a:ext uri="{FF2B5EF4-FFF2-40B4-BE49-F238E27FC236}">
                <a16:creationId xmlns:a16="http://schemas.microsoft.com/office/drawing/2014/main" id="{2B15FD39-A9B9-C014-1A74-5816DC87A5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133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rectangular frame with black text&#10;&#10;Description automatically generated">
            <a:extLst>
              <a:ext uri="{FF2B5EF4-FFF2-40B4-BE49-F238E27FC236}">
                <a16:creationId xmlns:a16="http://schemas.microsoft.com/office/drawing/2014/main" id="{3609ECAB-EEC3-8CEA-7D41-8396C4E14C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994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children standing together&#10;&#10;Description automatically generated">
            <a:extLst>
              <a:ext uri="{FF2B5EF4-FFF2-40B4-BE49-F238E27FC236}">
                <a16:creationId xmlns:a16="http://schemas.microsoft.com/office/drawing/2014/main" id="{EBD9FB26-F05D-14A1-FD5B-FA525928ED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582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card with text&#10;&#10;Description automatically generated">
            <a:extLst>
              <a:ext uri="{FF2B5EF4-FFF2-40B4-BE49-F238E27FC236}">
                <a16:creationId xmlns:a16="http://schemas.microsoft.com/office/drawing/2014/main" id="{4E74FDD4-48D1-AA7B-900C-003C589D40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47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children holding hands&#10;&#10;Description automatically generated">
            <a:extLst>
              <a:ext uri="{FF2B5EF4-FFF2-40B4-BE49-F238E27FC236}">
                <a16:creationId xmlns:a16="http://schemas.microsoft.com/office/drawing/2014/main" id="{001BE39B-1691-67D7-F8A5-E4B7DBCAFA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8352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question&#10;&#10;Description automatically generated">
            <a:extLst>
              <a:ext uri="{FF2B5EF4-FFF2-40B4-BE49-F238E27FC236}">
                <a16:creationId xmlns:a16="http://schemas.microsoft.com/office/drawing/2014/main" id="{7ED24078-97FE-6CFC-D00E-31A866272A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869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E9DBD9-57CF-1A5A-4932-95911A1709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rectangular object with text&#10;&#10;Description automatically generated">
            <a:extLst>
              <a:ext uri="{FF2B5EF4-FFF2-40B4-BE49-F238E27FC236}">
                <a16:creationId xmlns:a16="http://schemas.microsoft.com/office/drawing/2014/main" id="{DE3C4B6D-09C6-98AB-013B-9BB1A32692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7839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children sitting in a circle&#10;&#10;Description automatically generated">
            <a:extLst>
              <a:ext uri="{FF2B5EF4-FFF2-40B4-BE49-F238E27FC236}">
                <a16:creationId xmlns:a16="http://schemas.microsoft.com/office/drawing/2014/main" id="{48ECF19E-26D5-31C5-09C8-D6864610F1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  <p:pic>
        <p:nvPicPr>
          <p:cNvPr id="4" name="Picture 3">
            <a:hlinkClick r:id="rId3"/>
            <a:extLst>
              <a:ext uri="{FF2B5EF4-FFF2-40B4-BE49-F238E27FC236}">
                <a16:creationId xmlns:a16="http://schemas.microsoft.com/office/drawing/2014/main" id="{57F3A41C-CA42-89F0-C498-5DECDD06B6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3940" y="2589531"/>
            <a:ext cx="1079206" cy="511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3750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rectangular frame with black text&#10;&#10;Description automatically generated">
            <a:extLst>
              <a:ext uri="{FF2B5EF4-FFF2-40B4-BE49-F238E27FC236}">
                <a16:creationId xmlns:a16="http://schemas.microsoft.com/office/drawing/2014/main" id="{AFB05FC9-FEE3-2E4A-AA2E-319D288379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5848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rectangular frame with notes and words&#10;&#10;Description automatically generated with medium confidence">
            <a:extLst>
              <a:ext uri="{FF2B5EF4-FFF2-40B4-BE49-F238E27FC236}">
                <a16:creationId xmlns:a16="http://schemas.microsoft.com/office/drawing/2014/main" id="{8FAEC387-F043-66CA-AB8E-A608881DA9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027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urple and white background with text&#10;&#10;Description automatically generated">
            <a:extLst>
              <a:ext uri="{FF2B5EF4-FFF2-40B4-BE49-F238E27FC236}">
                <a16:creationId xmlns:a16="http://schemas.microsoft.com/office/drawing/2014/main" id="{8112C6DB-AE72-D23C-CBC5-D605DDC9FD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3584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rectangular frame with notes&#10;&#10;Description automatically generated">
            <a:extLst>
              <a:ext uri="{FF2B5EF4-FFF2-40B4-BE49-F238E27FC236}">
                <a16:creationId xmlns:a16="http://schemas.microsoft.com/office/drawing/2014/main" id="{629F9C87-AF49-3F1D-5B48-B1EA97E052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1789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rectangular frame with notes and words&#10;&#10;Description automatically generated with medium confidence">
            <a:extLst>
              <a:ext uri="{FF2B5EF4-FFF2-40B4-BE49-F238E27FC236}">
                <a16:creationId xmlns:a16="http://schemas.microsoft.com/office/drawing/2014/main" id="{B42E360D-17CE-C2EA-C6D8-ADF420BADB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4408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rectangular frame with notes and text&#10;&#10;Description automatically generated with medium confidence">
            <a:extLst>
              <a:ext uri="{FF2B5EF4-FFF2-40B4-BE49-F238E27FC236}">
                <a16:creationId xmlns:a16="http://schemas.microsoft.com/office/drawing/2014/main" id="{14126931-FA5A-5D03-0DEF-BC016547F8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4556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8608CC-0603-914B-B61C-C77F97A2AE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rectangular frame with notes and words&#10;&#10;Description automatically generated with medium confidence">
            <a:extLst>
              <a:ext uri="{FF2B5EF4-FFF2-40B4-BE49-F238E27FC236}">
                <a16:creationId xmlns:a16="http://schemas.microsoft.com/office/drawing/2014/main" id="{246F0A62-BD7F-109B-8853-847F8A9071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053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594941-8A75-4025-A02C-66A2D3EB33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rectangular frame with notes and text&#10;&#10;Description automatically generated">
            <a:extLst>
              <a:ext uri="{FF2B5EF4-FFF2-40B4-BE49-F238E27FC236}">
                <a16:creationId xmlns:a16="http://schemas.microsoft.com/office/drawing/2014/main" id="{1C1EDF00-4AE6-B1E5-F401-E93DAB788E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3224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5FB2D5-7A75-4937-290D-56C297D2B1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rectangular frame with notes and words&#10;&#10;Description automatically generated with medium confidence">
            <a:extLst>
              <a:ext uri="{FF2B5EF4-FFF2-40B4-BE49-F238E27FC236}">
                <a16:creationId xmlns:a16="http://schemas.microsoft.com/office/drawing/2014/main" id="{EBA9583C-BB51-0798-FBAA-9D819F16C4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7862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25D3E9-8D90-7287-24F5-F342B31939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ogo for a picture news&#10;&#10;Description automatically generated">
            <a:extLst>
              <a:ext uri="{FF2B5EF4-FFF2-40B4-BE49-F238E27FC236}">
                <a16:creationId xmlns:a16="http://schemas.microsoft.com/office/drawing/2014/main" id="{03FB0A4A-4CE7-2156-E6DC-7D68F62323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981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urple and white text&#10;&#10;Description automatically generated">
            <a:extLst>
              <a:ext uri="{FF2B5EF4-FFF2-40B4-BE49-F238E27FC236}">
                <a16:creationId xmlns:a16="http://schemas.microsoft.com/office/drawing/2014/main" id="{9B1CC9AD-0DA4-C7F9-2DA0-A43FD191CA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751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children sitting in a circle&#10;&#10;Description automatically generated">
            <a:extLst>
              <a:ext uri="{FF2B5EF4-FFF2-40B4-BE49-F238E27FC236}">
                <a16:creationId xmlns:a16="http://schemas.microsoft.com/office/drawing/2014/main" id="{A9D789A3-0C11-62E8-3633-C44845BC0A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231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question&#10;&#10;Description automatically generated">
            <a:extLst>
              <a:ext uri="{FF2B5EF4-FFF2-40B4-BE49-F238E27FC236}">
                <a16:creationId xmlns:a16="http://schemas.microsoft.com/office/drawing/2014/main" id="{2E135FAA-EE3D-A8F7-203C-B9C97F510B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797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in a construction site&#10;&#10;Description automatically generated">
            <a:extLst>
              <a:ext uri="{FF2B5EF4-FFF2-40B4-BE49-F238E27FC236}">
                <a16:creationId xmlns:a16="http://schemas.microsoft.com/office/drawing/2014/main" id="{444505C3-BA06-5D9D-60CE-BA7D21B84B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073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ook with a cross on it&#10;&#10;Description automatically generated">
            <a:extLst>
              <a:ext uri="{FF2B5EF4-FFF2-40B4-BE49-F238E27FC236}">
                <a16:creationId xmlns:a16="http://schemas.microsoft.com/office/drawing/2014/main" id="{F4A21004-2ACB-D2E1-E8FE-8FA216EEA5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104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rown book with a cross on it&#10;&#10;Description automatically generated">
            <a:extLst>
              <a:ext uri="{FF2B5EF4-FFF2-40B4-BE49-F238E27FC236}">
                <a16:creationId xmlns:a16="http://schemas.microsoft.com/office/drawing/2014/main" id="{D8806F73-569C-1382-9668-0E2CC0F1B1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09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book&#10;&#10;Description automatically generated">
            <a:extLst>
              <a:ext uri="{FF2B5EF4-FFF2-40B4-BE49-F238E27FC236}">
                <a16:creationId xmlns:a16="http://schemas.microsoft.com/office/drawing/2014/main" id="{D63481F6-B4F8-4DD0-AD8A-C9064606E8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2672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776240F08A6343B664C8B743EE5C5B" ma:contentTypeVersion="16" ma:contentTypeDescription="Create a new document." ma:contentTypeScope="" ma:versionID="a6257a10d298565e6f6ffd67925b6f0f">
  <xsd:schema xmlns:xsd="http://www.w3.org/2001/XMLSchema" xmlns:xs="http://www.w3.org/2001/XMLSchema" xmlns:p="http://schemas.microsoft.com/office/2006/metadata/properties" xmlns:ns2="4aed504c-ebe7-463e-82c7-15fe6339b33a" xmlns:ns3="454ff3c7-bf6c-4573-850b-dc1564d2356c" targetNamespace="http://schemas.microsoft.com/office/2006/metadata/properties" ma:root="true" ma:fieldsID="23f2e8855765bc6cea7e09a95f6e30a1" ns2:_="" ns3:_="">
    <xsd:import namespace="4aed504c-ebe7-463e-82c7-15fe6339b33a"/>
    <xsd:import namespace="454ff3c7-bf6c-4573-850b-dc1564d2356c"/>
    <xsd:element name="properties">
      <xsd:complexType>
        <xsd:sequence>
          <xsd:element name="documentManagement">
            <xsd:complexType>
              <xsd:all>
                <xsd:element ref="ns2:Schedule_ID" minOccurs="0"/>
                <xsd:element ref="ns2:Schedule_Date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Delivery_Option" minOccurs="0"/>
                <xsd:element ref="ns2:Delivery_Purpose" minOccurs="0"/>
                <xsd:element ref="ns2:MediaServiceOCR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ed504c-ebe7-463e-82c7-15fe6339b33a" elementFormDefault="qualified">
    <xsd:import namespace="http://schemas.microsoft.com/office/2006/documentManagement/types"/>
    <xsd:import namespace="http://schemas.microsoft.com/office/infopath/2007/PartnerControls"/>
    <xsd:element name="Schedule_ID" ma:index="8" nillable="true" ma:displayName="Schedule_ID" ma:format="Dropdown" ma:internalName="Schedule_ID">
      <xsd:simpleType>
        <xsd:restriction base="dms:Text">
          <xsd:maxLength value="255"/>
        </xsd:restriction>
      </xsd:simpleType>
    </xsd:element>
    <xsd:element name="Schedule_Date" ma:index="9" nillable="true" ma:displayName="Schedule_Date" ma:format="Dropdown" ma:indexed="true" ma:internalName="Schedule_Date">
      <xsd:simpleType>
        <xsd:restriction base="dms:Text">
          <xsd:maxLength value="255"/>
        </xsd:restriction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Delivery_Option" ma:index="15" nillable="true" ma:displayName="Delivery_Option" ma:format="Dropdown" ma:internalName="Delivery_Option">
      <xsd:simpleType>
        <xsd:restriction base="dms:Text">
          <xsd:maxLength value="255"/>
        </xsd:restriction>
      </xsd:simpleType>
    </xsd:element>
    <xsd:element name="Delivery_Purpose" ma:index="16" nillable="true" ma:displayName="Delivery_Purpose" ma:format="Dropdown" ma:internalName="Delivery_Purpose">
      <xsd:simpleType>
        <xsd:restriction base="dms:Text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cd51b7ef-f8cd-44b7-9228-79928f86fec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4ff3c7-bf6c-4573-850b-dc1564d2356c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de0ae38d-49e6-46b5-8de1-ffade988209e}" ma:internalName="TaxCatchAll" ma:showField="CatchAllData" ma:web="454ff3c7-bf6c-4573-850b-dc1564d2356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54ff3c7-bf6c-4573-850b-dc1564d2356c" xsi:nil="true"/>
    <lcf76f155ced4ddcb4097134ff3c332f xmlns="4aed504c-ebe7-463e-82c7-15fe6339b33a">
      <Terms xmlns="http://schemas.microsoft.com/office/infopath/2007/PartnerControls"/>
    </lcf76f155ced4ddcb4097134ff3c332f>
    <Schedule_Date xmlns="4aed504c-ebe7-463e-82c7-15fe6339b33a">2025-01-10 at 06 AM</Schedule_Date>
    <Delivery_Option xmlns="4aed504c-ebe7-463e-82c7-15fe6339b33a">Schedule Delivery</Delivery_Option>
    <Schedule_ID xmlns="4aed504c-ebe7-463e-82c7-15fe6339b33a">3265</Schedule_ID>
    <Delivery_Purpose xmlns="4aed504c-ebe7-463e-82c7-15fe6339b33a">Broadcast Email</Delivery_Purpose>
  </documentManagement>
</p:properties>
</file>

<file path=customXml/itemProps1.xml><?xml version="1.0" encoding="utf-8"?>
<ds:datastoreItem xmlns:ds="http://schemas.openxmlformats.org/officeDocument/2006/customXml" ds:itemID="{0BEBDB31-EB1C-4A49-8F33-E2C5352A9159}"/>
</file>

<file path=customXml/itemProps2.xml><?xml version="1.0" encoding="utf-8"?>
<ds:datastoreItem xmlns:ds="http://schemas.openxmlformats.org/officeDocument/2006/customXml" ds:itemID="{F8A92165-2251-4A9D-94AB-190CC57FC7C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9568AA0-F583-44A3-906D-DC240C2A7AB1}">
  <ds:schemaRefs>
    <ds:schemaRef ds:uri="http://schemas.microsoft.com/office/2006/metadata/properties"/>
    <ds:schemaRef ds:uri="http://schemas.microsoft.com/office/infopath/2007/PartnerControls"/>
    <ds:schemaRef ds:uri="44790e13-f532-45ba-883a-ea4e13c1e09a"/>
    <ds:schemaRef ds:uri="2bba036e-3261-42ff-ac2c-3ab430ee1e4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Custom</PresentationFormat>
  <Paragraphs>0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 Bosomworth</dc:creator>
  <cp:lastModifiedBy>Lisa Lodge</cp:lastModifiedBy>
  <cp:revision>14</cp:revision>
  <dcterms:created xsi:type="dcterms:W3CDTF">2022-03-08T17:50:39Z</dcterms:created>
  <dcterms:modified xsi:type="dcterms:W3CDTF">2025-01-07T14:10:52Z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0x010100A5776240F08A6343B664C8B743EE5C5B</vt:lpwstr>
  </property>
  <property fmtid="{D5CDD505-2E9C-101B-9397-08002B2CF9AE}" pid="3" name="MediaServiceImageTags">
    <vt:lpwstr/>
  </property>
</Properties>
</file>